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TÜRK BİRLİĞİ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Hazırlayan: Türk Kültürünü Araştırma ve Tanıtma Vakfı</a:t>
            </a:r>
          </a:p>
          <a:p>
            <a:r>
              <a:t>Kuruluş: 1998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Türk Kültürünü Araştırma ve Tanıtma Vakfı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1998 yılında kurulan vakfımız, Türk milletinin tarihî, kültürel ve manevi mirasını korumak, araştırmak ve tanıtmak amacıyla faaliyet göstermektedir.</a:t>
            </a:r>
          </a:p>
          <a:p>
            <a:r>
              <a:rPr sz="2000">
                <a:solidFill>
                  <a:srgbClr val="000000"/>
                </a:solidFill>
              </a:rPr>
              <a:t>Yurt içi ve yurt dışında çeşitli projeler, akademik çalışmalar, seminerler ve kültürel etkinlikler düzenleyerek Türk dünyasının birlik ve beraberliğine katkı sağlamaktadır.</a:t>
            </a:r>
          </a:p>
          <a:p>
            <a:r>
              <a:rPr sz="2000">
                <a:solidFill>
                  <a:srgbClr val="000000"/>
                </a:solidFill>
              </a:rPr>
              <a:t>Bu sunum, Türk Birliği idealine duyduğumuz inancın ve bu yolda yapılabilecek stratejik adımların bir ifadesidir.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Giriş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Türk halkları arasındaki tarihî ve kültürel bağlar derindir.</a:t>
            </a:r>
          </a:p>
          <a:p>
            <a:r>
              <a:rPr sz="2000">
                <a:solidFill>
                  <a:srgbClr val="000000"/>
                </a:solidFill>
              </a:rPr>
              <a:t>Günümüz dünyasında ortak hareket etme ihtiyacı her zamankinden fazladır.</a:t>
            </a:r>
          </a:p>
          <a:p>
            <a:r>
              <a:rPr sz="2000">
                <a:solidFill>
                  <a:srgbClr val="000000"/>
                </a:solidFill>
              </a:rPr>
              <a:t>Bu sunumda, Türk Birliği’nin neden gerekli olduğu ve nasıl inşa edilebileceği ele alınacaktır.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Ortak Tarih ve Kimlik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• Orhun Yazıtları ve ilk yazılı Türk belgeleri</a:t>
            </a:r>
          </a:p>
          <a:p>
            <a:r>
              <a:rPr sz="2000">
                <a:solidFill>
                  <a:srgbClr val="000000"/>
                </a:solidFill>
              </a:rPr>
              <a:t>• Ortak destanlar, kahramanlar ve inanç unsurları</a:t>
            </a:r>
          </a:p>
          <a:p>
            <a:r>
              <a:rPr sz="2000">
                <a:solidFill>
                  <a:srgbClr val="000000"/>
                </a:solidFill>
              </a:rPr>
              <a:t>• Dil ve alfabe benzerlikleri, kültürel motifler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Ekonomik Potansiyel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• Doğal kaynak zenginliği (petrol, gaz, tarım)</a:t>
            </a:r>
          </a:p>
          <a:p>
            <a:r>
              <a:rPr sz="2000">
                <a:solidFill>
                  <a:srgbClr val="000000"/>
                </a:solidFill>
              </a:rPr>
              <a:t>• Stratejik konum: Asya-Avrupa köprüsü</a:t>
            </a:r>
          </a:p>
          <a:p>
            <a:r>
              <a:rPr sz="2000">
                <a:solidFill>
                  <a:srgbClr val="000000"/>
                </a:solidFill>
              </a:rPr>
              <a:t>• Ortak pazar oluşturma ve ticaret serbestliği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Savunma İş Birliği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• Ortak tehditler ve bölgesel güvenlik riskleri</a:t>
            </a:r>
          </a:p>
          <a:p>
            <a:r>
              <a:rPr sz="2000">
                <a:solidFill>
                  <a:srgbClr val="000000"/>
                </a:solidFill>
              </a:rPr>
              <a:t>• Askerî iş birlikleri ve ortak tatbikatlar</a:t>
            </a:r>
          </a:p>
          <a:p>
            <a:r>
              <a:rPr sz="2000">
                <a:solidFill>
                  <a:srgbClr val="000000"/>
                </a:solidFill>
              </a:rPr>
              <a:t>• Savunma sanayii entegrasyonu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Kültür ve Eğitim Dayanışması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• Ortak alfabe ve dil birliği çalışmaları</a:t>
            </a:r>
          </a:p>
          <a:p>
            <a:r>
              <a:rPr sz="2000">
                <a:solidFill>
                  <a:srgbClr val="000000"/>
                </a:solidFill>
              </a:rPr>
              <a:t>• Öğrenci değişim programları ve burslar</a:t>
            </a:r>
          </a:p>
          <a:p>
            <a:r>
              <a:rPr sz="2000">
                <a:solidFill>
                  <a:srgbClr val="000000"/>
                </a:solidFill>
              </a:rPr>
              <a:t>• Ortak medya, yayıncılık ve dijital platformlar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Hedef – Türk Asrı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• Türk Yüzyılı vizyonu</a:t>
            </a:r>
          </a:p>
          <a:p>
            <a:r>
              <a:rPr sz="2000">
                <a:solidFill>
                  <a:srgbClr val="000000"/>
                </a:solidFill>
              </a:rPr>
              <a:t>• Gençliğin ortak idealler etrafında buluşması</a:t>
            </a:r>
          </a:p>
          <a:p>
            <a:r>
              <a:rPr sz="2000">
                <a:solidFill>
                  <a:srgbClr val="000000"/>
                </a:solidFill>
              </a:rPr>
              <a:t>• Bilim, teknoloji ve kültürde liderlik hedefi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Kapanış ve Sloganlar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sz="2000">
                <a:solidFill>
                  <a:srgbClr val="000000"/>
                </a:solidFill>
              </a:rPr>
              <a:t>• 'Türk'ün Türk'ten başka dostu yoktur ama artık kardeşleri var!'</a:t>
            </a:r>
          </a:p>
          <a:p>
            <a:r>
              <a:rPr sz="2000">
                <a:solidFill>
                  <a:srgbClr val="000000"/>
                </a:solidFill>
              </a:rPr>
              <a:t>• 'Gökyüzünde Hilal, gönüllerde Birlik!'</a:t>
            </a:r>
          </a:p>
          <a:p>
            <a:r>
              <a:rPr sz="2000">
                <a:solidFill>
                  <a:srgbClr val="000000"/>
                </a:solidFill>
              </a:rPr>
              <a:t>• 'Türk Asrı başlasın!'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